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067C4F-9F65-46CA-873D-BB9B0F59A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AEAA8A3-8FCD-09AB-7C0F-C15BB079F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5F0407-8D00-202B-17A5-8A653E637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0632-BD18-4F52-BFD6-92CA826781D6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68172A-38CA-5188-8063-3C79DADB5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74E431-BB54-0391-D47D-222A6833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7276-FF01-4321-AA33-1B41BF822B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717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BA7496-9190-B06D-ADB2-5BA19184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97A7D56-20E3-C8A3-294D-F4F483982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6F811EF-D2A2-9D2C-AE0B-CB7C0F8CF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0632-BD18-4F52-BFD6-92CA826781D6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D56827-A354-89A3-B3A1-74654475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9ECE2B-DE9F-3D75-57C2-B04DF3D2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7276-FF01-4321-AA33-1B41BF822B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325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EFFA0AD-47CB-2A91-80BD-35A087102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F725CFB-3DAE-3605-4E8C-BC4EF928D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4032A5-834C-25E2-5D5F-F07A9BD4B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0632-BD18-4F52-BFD6-92CA826781D6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175B37-C8D7-5E86-757D-15DBE3908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1B241E2-B897-7BB4-3A07-B6CBCD98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7276-FF01-4321-AA33-1B41BF822B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603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EE5293-89DC-13A2-0014-1818E2CF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9E753B-7A4B-F02D-A6FE-3064398FB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30CEF3-C35C-85C7-396F-1AD39C74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0632-BD18-4F52-BFD6-92CA826781D6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B34CEE-7160-72FE-7314-7D6A10A0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935244F-26DC-EFE0-F833-896611AF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7276-FF01-4321-AA33-1B41BF822B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316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ABC600-006D-6546-9BEF-16EBB6F4A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68CD76-E3CB-0D8A-7A1F-0F8937AA2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E97804-8FC4-C9C1-D8E0-19769772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0632-BD18-4F52-BFD6-92CA826781D6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25E66B-BDB0-BD46-94E4-EE9C9E68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D511F8-6E61-1282-93F1-D3CFFC38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7276-FF01-4321-AA33-1B41BF822B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184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55455D-ED95-4D34-67F6-C2CF4472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ED8BCD-C059-0293-70C2-8660E3B54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49F25E-D09E-1902-F7BF-F94E8F8BB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9CB44D0-0EC0-83A8-D0F2-9612F2E8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0632-BD18-4F52-BFD6-92CA826781D6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C0DD23E-C8F4-F275-4C0D-193A7718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D668B19-D4A0-9F2E-4564-F9BF5A71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7276-FF01-4321-AA33-1B41BF822B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91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573333-E65D-0C33-2D85-476F9535E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6DF506-80BE-0336-B8F0-AFB162FD2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44CE3A3-A2EB-8078-B49E-FE65B718D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A37B5DB-E835-398D-B7D5-2A6CCFDA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531D2F7-5000-9475-EB1A-BE0A710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4CF18FB-F7E8-055A-D4D8-C48475E54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0632-BD18-4F52-BFD6-92CA826781D6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386AC58-43FA-91E8-078B-2E38BB47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3A5DEF4-D3E7-1616-9B19-86492EF8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7276-FF01-4321-AA33-1B41BF822B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967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CB6C82-64EB-7176-7C85-DE4F3DDA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3FA5249-5A9E-26EA-3E99-12AA1AD9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0632-BD18-4F52-BFD6-92CA826781D6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9559A1B-3DB6-A5FB-6C08-E371C3DB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40E52FE-3248-C189-FD78-5C0BFA8AE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7276-FF01-4321-AA33-1B41BF822B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092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105F16-351E-60D1-016B-BD5D10C71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0632-BD18-4F52-BFD6-92CA826781D6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DED3627-9124-9FD3-5FDD-375D72FA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D5633EC-4E64-6935-FC81-AF182C64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7276-FF01-4321-AA33-1B41BF822B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003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74D307-AA73-DDEC-105F-376E17428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C622EE-0F47-01FF-F24B-92D5659D0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31E97E-6533-0FA9-7560-01BAC0226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C4BB0C4-1A4A-BCCA-8EA0-ACAE24F0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0632-BD18-4F52-BFD6-92CA826781D6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31BA0A0-542E-E836-3552-9B5BF5A59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27BA286-943C-DC5A-D8EE-8F03C1ACA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7276-FF01-4321-AA33-1B41BF822B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06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4AB7DE-ED3E-94F5-0C29-AE0C0579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3D861A4-2882-8F14-C3F8-9C7C8B129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D4157E-2257-2DDD-DC81-4F09491AD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76F89D4-4077-6891-1B6D-9894F0CA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0632-BD18-4F52-BFD6-92CA826781D6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E868E0-4206-F357-EEFE-5A08DEA6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49D90F8-6EA0-7B78-2386-893679E12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7276-FF01-4321-AA33-1B41BF822B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668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4C23B6E-6AAA-5542-A015-1CD3196D7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DA38BC-3CC6-4224-40A6-3AB587D5A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77014A-CD34-55EB-A95F-604BE9D9E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20632-BD18-4F52-BFD6-92CA826781D6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ED4D7C-CCA6-ACC9-BC23-6D2A16DA3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2ABC014-CB37-D61B-992B-B2F7934D5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17276-FF01-4321-AA33-1B41BF822B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940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B8D77B29-F854-D5B4-FFC0-F104BED5D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sv-SE" sz="7200">
                <a:solidFill>
                  <a:schemeClr val="bg1"/>
                </a:solidFill>
              </a:rPr>
              <a:t>Utställning Biblioteket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E5D7950-606C-DF90-E097-760504849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sv-SE">
                <a:solidFill>
                  <a:schemeClr val="bg1"/>
                </a:solidFill>
              </a:rPr>
              <a:t>Medborgardialogen för nya Torget </a:t>
            </a:r>
          </a:p>
        </p:txBody>
      </p:sp>
    </p:spTree>
    <p:extLst>
      <p:ext uri="{BB962C8B-B14F-4D97-AF65-F5344CB8AC3E}">
        <p14:creationId xmlns:p14="http://schemas.microsoft.com/office/powerpoint/2010/main" val="7151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6CC94BFA-5827-7035-AAB0-C7D5C6781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197" y="1"/>
            <a:ext cx="9591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0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05240D0-1CD0-4D2D-1275-578CC3ABC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424" y="0"/>
            <a:ext cx="9669054" cy="686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1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F02BA9B-F20B-186D-2D9B-29E852DD6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358" y="0"/>
            <a:ext cx="9686120" cy="685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</Words>
  <Application>Microsoft Office PowerPoint</Application>
  <PresentationFormat>Bredbild</PresentationFormat>
  <Paragraphs>2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Utställning Biblioteket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Utställning Biblioteket</dc:title>
  <dc:creator>Karlsson Jerry</dc:creator>
  <cp:lastModifiedBy>Lakkala Maria</cp:lastModifiedBy>
  <cp:revision>1</cp:revision>
  <dcterms:created xsi:type="dcterms:W3CDTF">2024-02-19T13:18:37Z</dcterms:created>
  <dcterms:modified xsi:type="dcterms:W3CDTF">2024-02-20T12:52:21Z</dcterms:modified>
</cp:coreProperties>
</file>