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defaultTextStyle/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7"/>
  </p:normalViewPr>
  <p:slideViewPr>
    <p:cSldViewPr snapToGrid="0" showGuides="1">
      <p:cViewPr varScale="1">
        <p:scale>
          <a:sx n="139" d="100"/>
          <a:sy n="139" d="100"/>
        </p:scale>
        <p:origin x="84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7174" y="4811867"/>
            <a:ext cx="8229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984EA-3574-957B-CBB9-81D1F0C188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6493" y="4811867"/>
            <a:ext cx="783929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6826" y="4811867"/>
            <a:ext cx="810658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2927" y="4811867"/>
            <a:ext cx="819384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7173" y="4811866"/>
            <a:ext cx="82295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Enkät om SPF Seniorernas arbete med att motverka ofrivillig ensamhet och isolering bland äldre personer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den 17 augusti 2022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F5: Vi samarbetar med annan seniorförening, kommunen, studieförbund eller ideell förening.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462   Hoppade över: 50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2110550"/>
            <a:ext cx="7543800" cy="1422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F6: Vi har arrangerat telefonrundringning, erbjudit fika vän eller samtalsgrupp.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462   Hoppade över: 50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107250"/>
            <a:ext cx="75438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F6: Vi har arrangerat telefonrundringning, erbjudit fika vän eller samtalsgrupp.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462   Hoppade över: 50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2110550"/>
            <a:ext cx="7543800" cy="1422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F9: Vad behöver ni för att komma i gång eller vidare med arbetet mot ofrivillig ensamhet? (Flera svar möjliga)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447   Hoppade över: 65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4700" y="1000000"/>
            <a:ext cx="25146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F9: Vad behöver ni för att komma i gång eller vidare med arbetet mot ofrivillig ensamhet? (Flera svar möjliga)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447   Hoppade över: 65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F10: Vad är det största hindret att komma i gång eller vidare? (Flera svar möjliga)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442   Hoppade över: 70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F10: Vad är det största hindret att komma i gång eller vidare? (Flera svar möjliga)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442   Hoppade över: 70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126300"/>
            <a:ext cx="7543800" cy="33909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F11: Vi vill också ställa några frågor kring våra medlemmars ensamhet under pandemin.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429   Hoppade över: 83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F11: Vi vill också ställa några frågor kring våra medlemmars ensamhet under pandemin.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429   Hoppade över: 83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240600"/>
            <a:ext cx="7543800" cy="31623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F12: Vilka aktiviteter och gemenskap har er förening erbjudit under pandemin? (Flera svar möjliga)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429   Hoppade över: 83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Skapad: den 28 april 2022</a:t>
            </a: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512</a:t>
            </a:r>
            <a:endParaRPr dirty="0"/>
          </a:p>
        </p:txBody>
      </p:sp>
      <p:sp>
        <p:nvSpPr>
          <p:cNvPr id="4" name="Text Placa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/>
              <a:t>Totalt antal svar</a:t>
            </a:r>
            <a:endParaRPr dirty="0"/>
          </a:p>
        </p:txBody>
      </p:sp>
      <p:sp>
        <p:nvSpPr>
          <p:cNvPr id="5" name="Text Placa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Fullständiga svar: 512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F12: Vilka aktiviteter och gemenskap har er förening erbjudit under pandemin? (Flera svar möjliga)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429   Hoppade över: 83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126300"/>
            <a:ext cx="7543800" cy="33909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F2: Är du med i styrelsen?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512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107250"/>
            <a:ext cx="75438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F2: Är du med i styrelsen?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512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2110550"/>
            <a:ext cx="7543800" cy="1422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F3: Hur många ambassadörer inom Inte ensam projektet har ni utbildade i din förening?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512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F3: Hur många ambassadörer inom Inte ensam projektet har ni utbildade i din förening?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512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913700"/>
            <a:ext cx="754380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F4: Vad av nedanstående gör er förening för att motverka ofrivillig ensamhet och isolering av äldre? (flera svar möjliga)?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462   Hoppade över: 50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050" y="1000000"/>
            <a:ext cx="37719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F4: Vad av nedanstående gör er förening för att motverka ofrivillig ensamhet och isolering av äldre? (flera svar möjliga)?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462   Hoppade över: 50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F5: Vi samarbetar med annan seniorförening, kommunen, studieförbund eller ideell förening.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462   Hoppade över: 50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107250"/>
            <a:ext cx="7543800" cy="3429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Microsoft Macintosh PowerPoint</Application>
  <PresentationFormat>Bildspel på skärmen (16:9)</PresentationFormat>
  <Paragraphs>42</Paragraphs>
  <Slides>20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2" baseType="lpstr">
      <vt:lpstr>Arial</vt:lpstr>
      <vt:lpstr>Data slides</vt:lpstr>
      <vt:lpstr>PowerPoint-presentation</vt:lpstr>
      <vt:lpstr>512</vt:lpstr>
      <vt:lpstr>F2: Är du med i styrelsen?</vt:lpstr>
      <vt:lpstr>F2: Är du med i styrelsen?</vt:lpstr>
      <vt:lpstr>F3: Hur många ambassadörer inom Inte ensam projektet har ni utbildade i din förening?</vt:lpstr>
      <vt:lpstr>F3: Hur många ambassadörer inom Inte ensam projektet har ni utbildade i din förening?</vt:lpstr>
      <vt:lpstr>F4: Vad av nedanstående gör er förening för att motverka ofrivillig ensamhet och isolering av äldre? (flera svar möjliga)?</vt:lpstr>
      <vt:lpstr>F4: Vad av nedanstående gör er förening för att motverka ofrivillig ensamhet och isolering av äldre? (flera svar möjliga)?</vt:lpstr>
      <vt:lpstr>F5: Vi samarbetar med annan seniorförening, kommunen, studieförbund eller ideell förening.</vt:lpstr>
      <vt:lpstr>F5: Vi samarbetar med annan seniorförening, kommunen, studieförbund eller ideell förening.</vt:lpstr>
      <vt:lpstr>F6: Vi har arrangerat telefonrundringning, erbjudit fika vän eller samtalsgrupp.</vt:lpstr>
      <vt:lpstr>F6: Vi har arrangerat telefonrundringning, erbjudit fika vän eller samtalsgrupp.</vt:lpstr>
      <vt:lpstr>F9: Vad behöver ni för att komma i gång eller vidare med arbetet mot ofrivillig ensamhet? (Flera svar möjliga)</vt:lpstr>
      <vt:lpstr>F9: Vad behöver ni för att komma i gång eller vidare med arbetet mot ofrivillig ensamhet? (Flera svar möjliga)</vt:lpstr>
      <vt:lpstr>F10: Vad är det största hindret att komma i gång eller vidare? (Flera svar möjliga)</vt:lpstr>
      <vt:lpstr>F10: Vad är det största hindret att komma i gång eller vidare? (Flera svar möjliga)</vt:lpstr>
      <vt:lpstr>F11: Vi vill också ställa några frågor kring våra medlemmars ensamhet under pandemin.</vt:lpstr>
      <vt:lpstr>F11: Vi vill också ställa några frågor kring våra medlemmars ensamhet under pandemin.</vt:lpstr>
      <vt:lpstr>F12: Vilka aktiviteter och gemenskap har er förening erbjudit under pandemin? (Flera svar möjliga)</vt:lpstr>
      <vt:lpstr>F12: Vilka aktiviteter och gemenskap har er förening erbjudit under pandemin? (Flera svar möjliga)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Marie Olofsson</dc:creator>
  <cp:lastModifiedBy>m-l.soderberg@bahnhof.se</cp:lastModifiedBy>
  <cp:revision>1</cp:revision>
  <dcterms:modified xsi:type="dcterms:W3CDTF">2022-08-19T08:52:23Z</dcterms:modified>
</cp:coreProperties>
</file>